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7"/>
  </p:notesMasterIdLst>
  <p:handoutMasterIdLst>
    <p:handoutMasterId r:id="rId8"/>
  </p:handoutMasterIdLst>
  <p:sldIdLst>
    <p:sldId id="285" r:id="rId5"/>
    <p:sldId id="28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4D34"/>
    <a:srgbClr val="195739"/>
    <a:srgbClr val="185836"/>
    <a:srgbClr val="1B552E"/>
    <a:srgbClr val="2B5F40"/>
    <a:srgbClr val="235B40"/>
    <a:srgbClr val="1D4B35"/>
    <a:srgbClr val="235332"/>
    <a:srgbClr val="186636"/>
    <a:srgbClr val="165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3" autoAdjust="0"/>
    <p:restoredTop sz="85250" autoAdjust="0"/>
  </p:normalViewPr>
  <p:slideViewPr>
    <p:cSldViewPr>
      <p:cViewPr varScale="1">
        <p:scale>
          <a:sx n="94" d="100"/>
          <a:sy n="94" d="100"/>
        </p:scale>
        <p:origin x="16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4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76A6F-307E-4539-8708-E6506E0B304E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6AF67-3DA7-4065-9F28-DC004B6BF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05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77AB3-DF52-45F9-A863-23FDB8BDB897}" type="datetimeFigureOut">
              <a:rPr lang="en-US" smtClean="0"/>
              <a:t>5/6/2019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E599F-F1CA-42E2-AC5D-50A98538E7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450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E599F-F1CA-42E2-AC5D-50A98538E7B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495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E599F-F1CA-42E2-AC5D-50A98538E7B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844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CC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9143997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478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CC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7" cy="6857998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228600" y="6416683"/>
            <a:ext cx="2133600" cy="365123"/>
          </a:xfrm>
          <a:prstGeom prst="rect">
            <a:avLst/>
          </a:prstGeom>
        </p:spPr>
        <p:txBody>
          <a:bodyPr/>
          <a:lstStyle>
            <a:lvl1pPr marL="0" marR="0" indent="0" algn="l" defTabSz="9142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32F5B23-13D1-410C-8C76-E2E01FFB0905}" type="slidenum">
              <a:rPr lang="en-US" sz="1700" smtClean="0">
                <a:solidFill>
                  <a:prstClr val="black"/>
                </a:solidFill>
              </a:rPr>
              <a:pPr/>
              <a:t>‹#›</a:t>
            </a:fld>
            <a:endParaRPr lang="en-US" sz="1700" dirty="0" smtClean="0">
              <a:solidFill>
                <a:prstClr val="black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791200" y="6416683"/>
            <a:ext cx="2895600" cy="365123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370" y="304799"/>
            <a:ext cx="844781" cy="110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608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CC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2" y="1714598"/>
            <a:ext cx="8458201" cy="39923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7" cy="6857998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228600" y="6416683"/>
            <a:ext cx="2133600" cy="365123"/>
          </a:xfrm>
          <a:prstGeom prst="rect">
            <a:avLst/>
          </a:prstGeom>
        </p:spPr>
        <p:txBody>
          <a:bodyPr/>
          <a:lstStyle>
            <a:lvl1pPr marL="0" marR="0" indent="0" algn="l" defTabSz="9142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32F5B23-13D1-410C-8C76-E2E01FFB0905}" type="slidenum">
              <a:rPr lang="en-US" sz="1700" smtClean="0">
                <a:solidFill>
                  <a:prstClr val="black"/>
                </a:solidFill>
              </a:rPr>
              <a:pPr/>
              <a:t>‹#›</a:t>
            </a:fld>
            <a:endParaRPr lang="en-US" sz="1700" dirty="0" smtClean="0">
              <a:solidFill>
                <a:prstClr val="black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791200" y="6416683"/>
            <a:ext cx="2895600" cy="365123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6322" y="304799"/>
            <a:ext cx="820876" cy="110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149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CC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2" y="1714598"/>
            <a:ext cx="8458201" cy="39923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7" cy="6857998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228600" y="6416683"/>
            <a:ext cx="2133600" cy="365123"/>
          </a:xfrm>
          <a:prstGeom prst="rect">
            <a:avLst/>
          </a:prstGeom>
        </p:spPr>
        <p:txBody>
          <a:bodyPr/>
          <a:lstStyle>
            <a:lvl1pPr marL="0" marR="0" indent="0" algn="l" defTabSz="9142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32F5B23-13D1-410C-8C76-E2E01FFB0905}" type="slidenum">
              <a:rPr lang="en-US" sz="1700" smtClean="0">
                <a:solidFill>
                  <a:prstClr val="black"/>
                </a:solidFill>
              </a:rPr>
              <a:pPr/>
              <a:t>‹#›</a:t>
            </a:fld>
            <a:endParaRPr lang="en-US" sz="1700" dirty="0" smtClean="0">
              <a:solidFill>
                <a:prstClr val="black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791200" y="6416683"/>
            <a:ext cx="2895600" cy="365123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841" y="304799"/>
            <a:ext cx="709836" cy="110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518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CC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2" y="1714598"/>
            <a:ext cx="8458201" cy="39923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7" cy="6857998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228600" y="6416683"/>
            <a:ext cx="2133600" cy="365123"/>
          </a:xfrm>
          <a:prstGeom prst="rect">
            <a:avLst/>
          </a:prstGeom>
        </p:spPr>
        <p:txBody>
          <a:bodyPr/>
          <a:lstStyle>
            <a:lvl1pPr marL="0" marR="0" indent="0" algn="l" defTabSz="9142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32F5B23-13D1-410C-8C76-E2E01FFB0905}" type="slidenum">
              <a:rPr lang="en-US" sz="1700" smtClean="0">
                <a:solidFill>
                  <a:prstClr val="black"/>
                </a:solidFill>
              </a:rPr>
              <a:pPr/>
              <a:t>‹#›</a:t>
            </a:fld>
            <a:endParaRPr lang="en-US" sz="1700" dirty="0" smtClean="0">
              <a:solidFill>
                <a:prstClr val="black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791200" y="6416683"/>
            <a:ext cx="2895600" cy="365123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317" y="393137"/>
            <a:ext cx="710885" cy="93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531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CC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2" y="1714598"/>
            <a:ext cx="8458201" cy="39923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7" cy="6857998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228600" y="6416683"/>
            <a:ext cx="2133600" cy="365123"/>
          </a:xfrm>
          <a:prstGeom prst="rect">
            <a:avLst/>
          </a:prstGeom>
        </p:spPr>
        <p:txBody>
          <a:bodyPr/>
          <a:lstStyle>
            <a:lvl1pPr marL="0" marR="0" indent="0" algn="l" defTabSz="9142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32F5B23-13D1-410C-8C76-E2E01FFB0905}" type="slidenum">
              <a:rPr lang="en-US" sz="1700" smtClean="0">
                <a:solidFill>
                  <a:prstClr val="black"/>
                </a:solidFill>
              </a:rPr>
              <a:pPr/>
              <a:t>‹#›</a:t>
            </a:fld>
            <a:endParaRPr lang="en-US" sz="1700" dirty="0" smtClean="0">
              <a:solidFill>
                <a:prstClr val="black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791200" y="6416683"/>
            <a:ext cx="2895600" cy="365123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134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CC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2" y="1714598"/>
            <a:ext cx="8458201" cy="39923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7" cy="6857998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228600" y="6416683"/>
            <a:ext cx="2133600" cy="365123"/>
          </a:xfrm>
          <a:prstGeom prst="rect">
            <a:avLst/>
          </a:prstGeom>
        </p:spPr>
        <p:txBody>
          <a:bodyPr/>
          <a:lstStyle>
            <a:lvl1pPr marL="0" marR="0" indent="0" algn="l" defTabSz="9142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32F5B23-13D1-410C-8C76-E2E01FFB0905}" type="slidenum">
              <a:rPr lang="en-US" sz="1700" smtClean="0">
                <a:solidFill>
                  <a:prstClr val="black"/>
                </a:solidFill>
              </a:rPr>
              <a:pPr/>
              <a:t>‹#›</a:t>
            </a:fld>
            <a:endParaRPr lang="en-US" sz="1700" dirty="0" smtClean="0">
              <a:solidFill>
                <a:prstClr val="black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791200" y="6416683"/>
            <a:ext cx="2895600" cy="365123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708917"/>
            <a:ext cx="1378497" cy="33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481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CC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2" y="1714598"/>
            <a:ext cx="8458201" cy="39923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7" cy="6857998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228600" y="6416683"/>
            <a:ext cx="2133600" cy="365123"/>
          </a:xfrm>
          <a:prstGeom prst="rect">
            <a:avLst/>
          </a:prstGeom>
        </p:spPr>
        <p:txBody>
          <a:bodyPr/>
          <a:lstStyle>
            <a:lvl1pPr marL="0" marR="0" indent="0" algn="l" defTabSz="9142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32F5B23-13D1-410C-8C76-E2E01FFB0905}" type="slidenum">
              <a:rPr lang="en-US" sz="1700" smtClean="0">
                <a:solidFill>
                  <a:prstClr val="black"/>
                </a:solidFill>
              </a:rPr>
              <a:pPr/>
              <a:t>‹#›</a:t>
            </a:fld>
            <a:endParaRPr lang="en-US" sz="1700" dirty="0" smtClean="0">
              <a:solidFill>
                <a:prstClr val="black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791200" y="6416683"/>
            <a:ext cx="2895600" cy="365123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453" y="510196"/>
            <a:ext cx="1125727" cy="53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13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5"/>
            <a:ext cx="8229600" cy="1143000"/>
          </a:xfrm>
          <a:prstGeom prst="rect">
            <a:avLst/>
          </a:prstGeom>
        </p:spPr>
        <p:txBody>
          <a:bodyPr vert="horz" lIns="91428" tIns="45713" rIns="91428" bIns="45713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5"/>
          </a:xfrm>
          <a:prstGeom prst="rect">
            <a:avLst/>
          </a:prstGeom>
        </p:spPr>
        <p:txBody>
          <a:bodyPr vert="horz" lIns="91428" tIns="45713" rIns="91428" bIns="45713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4" y="6416683"/>
            <a:ext cx="2895600" cy="365123"/>
          </a:xfrm>
          <a:prstGeom prst="rect">
            <a:avLst/>
          </a:prstGeom>
        </p:spPr>
        <p:txBody>
          <a:bodyPr vert="horz" lIns="91428" tIns="45713" rIns="91428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288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43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9" r:id="rId2"/>
    <p:sldLayoutId id="2147483722" r:id="rId3"/>
    <p:sldLayoutId id="2147483723" r:id="rId4"/>
    <p:sldLayoutId id="2147483724" r:id="rId5"/>
    <p:sldLayoutId id="2147483728" r:id="rId6"/>
    <p:sldLayoutId id="2147483725" r:id="rId7"/>
    <p:sldLayoutId id="2147483727" r:id="rId8"/>
  </p:sldLayoutIdLst>
  <p:timing>
    <p:tnLst>
      <p:par>
        <p:cTn id="1" dur="indefinite" restart="never" nodeType="tmRoot"/>
      </p:par>
    </p:tnLst>
  </p:timing>
  <p:txStyles>
    <p:titleStyle>
      <a:lvl1pPr algn="ctr" defTabSz="914288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57" indent="-342857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859" indent="-228571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002" indent="-228571" algn="l" defTabSz="914288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147" indent="-228571" algn="l" defTabSz="914288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289" indent="-228571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4" indent="-228571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7" indent="-228571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2" indent="-228571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8" algn="l" defTabSz="9142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1" algn="l" defTabSz="9142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6" algn="l" defTabSz="9142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8" algn="l" defTabSz="9142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971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3400"/>
            <a:ext cx="4800602" cy="17369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28600" y="2867323"/>
            <a:ext cx="7010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34D34"/>
                </a:solidFill>
                <a:latin typeface="Arial Narrow" panose="020B0606020202030204" pitchFamily="34" charset="0"/>
              </a:rPr>
              <a:t>Understandin</a:t>
            </a:r>
            <a:r>
              <a:rPr lang="en-US" sz="4400" b="1" dirty="0" smtClean="0">
                <a:solidFill>
                  <a:srgbClr val="234D34"/>
                </a:solidFill>
                <a:latin typeface="Arial Narrow" panose="020B0606020202030204" pitchFamily="34" charset="0"/>
              </a:rPr>
              <a:t>g Risk Approach for Management Systems</a:t>
            </a:r>
            <a:endParaRPr lang="en-US" sz="4400" b="1" dirty="0" smtClean="0">
              <a:solidFill>
                <a:srgbClr val="234D34"/>
              </a:solidFill>
              <a:latin typeface="Arial Narrow" panose="020B0606020202030204" pitchFamily="34" charset="0"/>
            </a:endParaRPr>
          </a:p>
          <a:p>
            <a:endParaRPr lang="en-US" sz="3200" dirty="0">
              <a:solidFill>
                <a:srgbClr val="234D34"/>
              </a:solidFill>
              <a:latin typeface="Arial Narrow" panose="020B0606020202030204" pitchFamily="34" charset="0"/>
            </a:endParaRPr>
          </a:p>
          <a:p>
            <a:endParaRPr lang="en-US" sz="3200" dirty="0" smtClean="0">
              <a:solidFill>
                <a:srgbClr val="234D34"/>
              </a:solidFill>
              <a:latin typeface="Arial Narrow" panose="020B0606020202030204" pitchFamily="34" charset="0"/>
            </a:endParaRPr>
          </a:p>
          <a:p>
            <a:r>
              <a:rPr lang="en-US" sz="3200" dirty="0" smtClean="0">
                <a:solidFill>
                  <a:srgbClr val="234D34"/>
                </a:solidFill>
                <a:latin typeface="Arial Narrow" panose="020B0606020202030204" pitchFamily="34" charset="0"/>
              </a:rPr>
              <a:t>May 6, 2019</a:t>
            </a:r>
            <a:endParaRPr lang="en-US" sz="3200" dirty="0">
              <a:solidFill>
                <a:srgbClr val="234D34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063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52400"/>
            <a:ext cx="3581400" cy="1066800"/>
          </a:xfrm>
          <a:prstGeom prst="rect">
            <a:avLst/>
          </a:prstGeom>
          <a:solidFill>
            <a:srgbClr val="005D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228600"/>
            <a:ext cx="726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Welcome Training Attendees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050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Please Proceed Down the Hall for Training</a:t>
            </a:r>
            <a:endParaRPr lang="en-US" sz="3600" b="1" dirty="0"/>
          </a:p>
        </p:txBody>
      </p:sp>
      <p:sp>
        <p:nvSpPr>
          <p:cNvPr id="4" name="Left Arrow 3"/>
          <p:cNvSpPr/>
          <p:nvPr/>
        </p:nvSpPr>
        <p:spPr>
          <a:xfrm>
            <a:off x="1066800" y="3124200"/>
            <a:ext cx="7467600" cy="2209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D3E73DD3975E42AC1E1E7DD50AEAAA" ma:contentTypeVersion="8" ma:contentTypeDescription="Create a new document." ma:contentTypeScope="" ma:versionID="b991f7a3dc9fd7f89a5c373c34fea51a">
  <xsd:schema xmlns:xsd="http://www.w3.org/2001/XMLSchema" xmlns:xs="http://www.w3.org/2001/XMLSchema" xmlns:p="http://schemas.microsoft.com/office/2006/metadata/properties" xmlns:ns2="67c1d991-8c73-4336-b3c2-17628297114b" xmlns:ns3="fedf4e7a-b317-401e-b8be-b4135a4f07df" targetNamespace="http://schemas.microsoft.com/office/2006/metadata/properties" ma:root="true" ma:fieldsID="9ac9283a91c6e1c795cffbb681a2d8a8" ns2:_="" ns3:_="">
    <xsd:import namespace="67c1d991-8c73-4336-b3c2-17628297114b"/>
    <xsd:import namespace="fedf4e7a-b317-401e-b8be-b4135a4f07d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1d991-8c73-4336-b3c2-1762829711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df4e7a-b317-401e-b8be-b4135a4f07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4550B0-20E4-4DE2-84B3-4ADCE9BDD3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D12E78-DDDF-44DB-8EBE-802FDD8229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c1d991-8c73-4336-b3c2-17628297114b"/>
    <ds:schemaRef ds:uri="fedf4e7a-b317-401e-b8be-b4135a4f07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89DEFF-F986-4D65-B846-97978FC5602E}">
  <ds:schemaRefs>
    <ds:schemaRef ds:uri="http://www.w3.org/XML/1998/namespace"/>
    <ds:schemaRef ds:uri="http://purl.org/dc/dcmitype/"/>
    <ds:schemaRef ds:uri="http://schemas.openxmlformats.org/package/2006/metadata/core-properties"/>
    <ds:schemaRef ds:uri="fedf4e7a-b317-401e-b8be-b4135a4f07df"/>
    <ds:schemaRef ds:uri="http://schemas.microsoft.com/office/2006/documentManagement/types"/>
    <ds:schemaRef ds:uri="http://purl.org/dc/terms/"/>
    <ds:schemaRef ds:uri="http://schemas.microsoft.com/office/infopath/2007/PartnerControls"/>
    <ds:schemaRef ds:uri="67c1d991-8c73-4336-b3c2-17628297114b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2705</TotalTime>
  <Words>22</Words>
  <Application>Microsoft Office PowerPoint</Application>
  <PresentationFormat>On-screen Show (4:3)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7_Office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Carmel Gieson</dc:creator>
  <cp:lastModifiedBy>Patrick J McCullen</cp:lastModifiedBy>
  <cp:revision>159</cp:revision>
  <dcterms:created xsi:type="dcterms:W3CDTF">2013-04-12T18:14:42Z</dcterms:created>
  <dcterms:modified xsi:type="dcterms:W3CDTF">2019-05-06T13:35:26Z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0x0101006FD3E73DD3975E42AC1E1E7DD50AEAAA</vt:lpwstr>
  </property>
</Properties>
</file>