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25470-4D7F-7236-3008-3AD1F51819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33801C-23F3-DDE4-7D23-F44501A345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BA01C-B98C-6A5F-67FF-C0913BF5A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B355-126F-4CBF-A5BB-28CE666820F7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93278-4822-0F84-90E0-B232619A8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6FF13-D0FD-436A-DEAA-BF71A8534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337-3E3B-4AFA-90F7-74A28A471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00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63593-FCFB-5751-3750-A5A2D6FA0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03B781-821C-2B5F-4137-16A81E526B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62EE7-8A3B-F6B4-F6F0-0B6D2D677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B355-126F-4CBF-A5BB-28CE666820F7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F6BD2-925D-ECC2-72EE-A5601A403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8C830-5AD7-9A0E-A3E4-3FA76B6EF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337-3E3B-4AFA-90F7-74A28A471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837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1DA179-CF68-A090-FCAD-69D108D2C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99EDF8-3CB2-A068-D94E-E40AD6B28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78395-AF8C-6663-5890-12981E26B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B355-126F-4CBF-A5BB-28CE666820F7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873DB-29DA-D989-D631-E8FA01BD8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BB5EE-ED26-58BF-1998-879C0C336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337-3E3B-4AFA-90F7-74A28A471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84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6C576-BCB9-C1DF-F2BE-4C84CD5D4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8115F-945C-1860-2D25-E020C8498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332CA-7D46-C91C-BC24-9376D3943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B355-126F-4CBF-A5BB-28CE666820F7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07274-9BC4-92F0-3CD6-24392EDF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4053F-AF33-048A-579D-EF84E282A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337-3E3B-4AFA-90F7-74A28A471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56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01898-82F7-49EC-B725-A4C0451F6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04DF6-759E-80E2-7459-57BC7423F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24ED2-3CE3-4A0D-D78D-42872C70F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B355-126F-4CBF-A5BB-28CE666820F7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990F15-EE16-3A79-87A1-1D79A4AF7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A4A01B-FCF2-8633-CBE0-2A2B291C8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337-3E3B-4AFA-90F7-74A28A471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11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87570-CD3D-B512-1285-1F120130A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F2A16-55E1-6CF4-3D34-3071B3CDF6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41AEB1-DDDB-31DE-D0D8-3DDA440818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2DE03C-043D-01B9-5308-DDB8256F0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B355-126F-4CBF-A5BB-28CE666820F7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933A6-E0E4-B118-8865-C9BF48FCB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50AA1A-EC51-BF10-1EFF-54488AA1C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337-3E3B-4AFA-90F7-74A28A471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09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93451-A717-DF2C-F1EA-1E36936C3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65D3A-4D67-215F-AB03-A26594332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4FF116-6506-2B9F-C516-0CB0EA9B7D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447988-E6DB-6898-6316-FA10B506C9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7FE165-B0E2-428A-8213-B22C24EF62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1A6C86-1E3A-0098-2CFF-752E07D01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B355-126F-4CBF-A5BB-28CE666820F7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6B6604-406A-1705-068D-2FECFADC3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623423-C7B3-71D2-8A9A-D95783416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337-3E3B-4AFA-90F7-74A28A471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85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3E665-0519-15E7-8896-21E6AF3E1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6D0ECB-5643-561A-EEC6-B5132FE7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B355-126F-4CBF-A5BB-28CE666820F7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9A9BC0-03D9-6093-DA19-1A993FF72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D2A2D8-8A80-3377-A722-500C62BFB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337-3E3B-4AFA-90F7-74A28A471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077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DC22A4-16A1-51DC-1E81-A5B3716CB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B355-126F-4CBF-A5BB-28CE666820F7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9D3E0A-D55A-42BB-8992-70D5F0C8B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FD4D29-FD32-943C-9AB8-60F6E12EB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337-3E3B-4AFA-90F7-74A28A471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3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BCD58-BCE8-79F1-E459-ABDF1392C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A41A1-31B8-82F0-F436-B0A76CC7E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AC231-48E1-35B9-C2C5-C9F746053A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759243-DAD4-D6CF-7867-56139A715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B355-126F-4CBF-A5BB-28CE666820F7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824BC2-0DF7-4FC4-3BD5-5E3E48116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C42501-F444-06BC-60A9-BF0BCD79E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337-3E3B-4AFA-90F7-74A28A471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2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2274A-12B6-C1EA-0056-79BF9EE20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F7CD34-02E6-AD35-E332-992EAE8186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27A1AA-2DA7-9468-0002-2EBDE0C7F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8394B7-3562-F9C5-C718-19FDCBD56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B355-126F-4CBF-A5BB-28CE666820F7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96969C-D6C7-CF59-4A7D-54E2E7BCB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8D0B36-D6A3-F54F-F39F-409D56A40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337-3E3B-4AFA-90F7-74A28A471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7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E3BC46-91A7-A5D4-6DC3-57FA7445F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493E19-55B0-44D1-8DA7-CEEF1149FD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7230A-88F8-0C63-5475-020D67FFB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9FB355-126F-4CBF-A5BB-28CE666820F7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34313-C10F-F948-443C-9722893CF9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555D9-7B7C-EBAF-D2A7-591A04ABB9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ABB337-3E3B-4AFA-90F7-74A28A471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1CE74-DEC1-98A5-9798-5BC908A14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1704" y="54166"/>
            <a:ext cx="9144000" cy="2387600"/>
          </a:xfrm>
        </p:spPr>
        <p:txBody>
          <a:bodyPr/>
          <a:lstStyle/>
          <a:p>
            <a:r>
              <a:rPr lang="en-US" dirty="0"/>
              <a:t>Scope: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3DA1C1-E74D-1964-64BF-9FDD13E294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4312" y="2441766"/>
            <a:ext cx="9144000" cy="1655762"/>
          </a:xfrm>
        </p:spPr>
        <p:txBody>
          <a:bodyPr/>
          <a:lstStyle/>
          <a:p>
            <a:r>
              <a:rPr lang="en-US" dirty="0"/>
              <a:t>EquipmentShare.com calibration laboratory in Port Arthur, TX complies with the latest edition of ISO 17025 for testing and calibration laboratories.</a:t>
            </a:r>
          </a:p>
        </p:txBody>
      </p:sp>
    </p:spTree>
    <p:extLst>
      <p:ext uri="{BB962C8B-B14F-4D97-AF65-F5344CB8AC3E}">
        <p14:creationId xmlns:p14="http://schemas.microsoft.com/office/powerpoint/2010/main" val="3205551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5803</TotalTime>
  <Words>26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Scope: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Barb Cirkl</dc:creator>
  <cp:lastModifiedBy>Barb Cirkl</cp:lastModifiedBy>
  <cp:revision>4</cp:revision>
  <dcterms:created xsi:type="dcterms:W3CDTF">2025-02-07T18:49:39Z</dcterms:created>
  <dcterms:modified xsi:type="dcterms:W3CDTF">2025-02-14T16:31:18Z</dcterms:modified>
</cp:coreProperties>
</file>